
<file path=[Content_Types].xml><?xml version="1.0" encoding="utf-8"?>
<Types xmlns="http://schemas.openxmlformats.org/package/2006/content-types">
  <Default Extension="jpeg" ContentType="image/jpeg"/>
  <Default Extension="wav" ContentType="audio/x-wav"/>
  <Default Extension="gif" ContentType="image/gif"/>
  <Default Extension="png" ContentType="image/png"/>
  <Default Extension="wdp" ContentType="image/vnd.ms-photo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</p:sldMasterIdLst>
  <p:sldIdLst>
    <p:sldId id="25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12" Type="http://schemas.openxmlformats.org/officeDocument/2006/relationships/image" Target="../media/image1.GIF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268BB-C1B0-4A07-841E-B140DAEE97C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B716F-5A96-4A9A-BE33-5D9C969214D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2F4DEF-6A8D-4985-9BF4-40FA395CBAD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BE2DF2-5A7E-480C-8605-457E30FFD5A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4.xml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image" Target="../media/image21.png"/><Relationship Id="rId1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8.png"/><Relationship Id="rId7" Type="http://schemas.microsoft.com/office/2007/relationships/media" Target="../media/media1.mp3"/><Relationship Id="rId6" Type="http://schemas.openxmlformats.org/officeDocument/2006/relationships/audio" Target="NULL" TargetMode="External"/><Relationship Id="rId5" Type="http://schemas.microsoft.com/office/2007/relationships/hdphoto" Target="../media/image7.wdp"/><Relationship Id="rId4" Type="http://schemas.openxmlformats.org/officeDocument/2006/relationships/image" Target="../media/image6.png"/><Relationship Id="rId3" Type="http://schemas.microsoft.com/office/2007/relationships/hdphoto" Target="../media/image5.wdp"/><Relationship Id="rId2" Type="http://schemas.openxmlformats.org/officeDocument/2006/relationships/image" Target="../media/image4.png"/><Relationship Id="rId1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audio" Target="../media/audio1.wav"/><Relationship Id="rId8" Type="http://schemas.openxmlformats.org/officeDocument/2006/relationships/image" Target="../media/image11.png"/><Relationship Id="rId7" Type="http://schemas.openxmlformats.org/officeDocument/2006/relationships/image" Target="../media/image10.png"/><Relationship Id="rId6" Type="http://schemas.microsoft.com/office/2007/relationships/hdphoto" Target="../media/image7.wdp"/><Relationship Id="rId5" Type="http://schemas.openxmlformats.org/officeDocument/2006/relationships/image" Target="../media/image6.png"/><Relationship Id="rId4" Type="http://schemas.microsoft.com/office/2007/relationships/hdphoto" Target="../media/image5.wdp"/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2" Type="http://schemas.openxmlformats.org/officeDocument/2006/relationships/slideLayout" Target="../slideLayouts/slideLayout12.xml"/><Relationship Id="rId11" Type="http://schemas.openxmlformats.org/officeDocument/2006/relationships/audio" Target="../media/audio3.wav"/><Relationship Id="rId10" Type="http://schemas.openxmlformats.org/officeDocument/2006/relationships/audio" Target="../media/audio2.wav"/><Relationship Id="rId1" Type="http://schemas.openxmlformats.org/officeDocument/2006/relationships/image" Target="../media/image9.GIF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audio" Target="../media/audio1.wav"/><Relationship Id="rId8" Type="http://schemas.openxmlformats.org/officeDocument/2006/relationships/image" Target="../media/image12.png"/><Relationship Id="rId7" Type="http://schemas.openxmlformats.org/officeDocument/2006/relationships/image" Target="../media/image10.png"/><Relationship Id="rId6" Type="http://schemas.microsoft.com/office/2007/relationships/hdphoto" Target="../media/image7.wdp"/><Relationship Id="rId5" Type="http://schemas.openxmlformats.org/officeDocument/2006/relationships/image" Target="../media/image6.png"/><Relationship Id="rId4" Type="http://schemas.microsoft.com/office/2007/relationships/hdphoto" Target="../media/image5.wdp"/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2" Type="http://schemas.openxmlformats.org/officeDocument/2006/relationships/slideLayout" Target="../slideLayouts/slideLayout12.xml"/><Relationship Id="rId11" Type="http://schemas.openxmlformats.org/officeDocument/2006/relationships/audio" Target="../media/audio3.wav"/><Relationship Id="rId10" Type="http://schemas.openxmlformats.org/officeDocument/2006/relationships/audio" Target="../media/audio2.wav"/><Relationship Id="rId1" Type="http://schemas.openxmlformats.org/officeDocument/2006/relationships/image" Target="../media/image9.GIF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audio" Target="../media/audio1.wav"/><Relationship Id="rId8" Type="http://schemas.openxmlformats.org/officeDocument/2006/relationships/image" Target="../media/image13.png"/><Relationship Id="rId7" Type="http://schemas.openxmlformats.org/officeDocument/2006/relationships/image" Target="../media/image10.png"/><Relationship Id="rId6" Type="http://schemas.microsoft.com/office/2007/relationships/hdphoto" Target="../media/image7.wdp"/><Relationship Id="rId5" Type="http://schemas.openxmlformats.org/officeDocument/2006/relationships/image" Target="../media/image6.png"/><Relationship Id="rId4" Type="http://schemas.microsoft.com/office/2007/relationships/hdphoto" Target="../media/image5.wdp"/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2" Type="http://schemas.openxmlformats.org/officeDocument/2006/relationships/slideLayout" Target="../slideLayouts/slideLayout12.xml"/><Relationship Id="rId11" Type="http://schemas.openxmlformats.org/officeDocument/2006/relationships/audio" Target="../media/audio3.wav"/><Relationship Id="rId10" Type="http://schemas.openxmlformats.org/officeDocument/2006/relationships/audio" Target="../media/audio2.wav"/><Relationship Id="rId1" Type="http://schemas.openxmlformats.org/officeDocument/2006/relationships/image" Target="../media/image9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image" Target="../media/image16.png"/><Relationship Id="rId1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4.xml"/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2717073"/>
            <a:ext cx="7381060" cy="1445623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CHÀO MỪNG CÁC CON ĐẾN VỚI TIẾT TOÁN</a:t>
            </a:r>
            <a:endParaRPr lang="en-US" sz="4400" b="1" dirty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8790" y="890270"/>
            <a:ext cx="10690225" cy="49231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715" y="1172845"/>
            <a:ext cx="10396855" cy="43757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24915" y="187960"/>
            <a:ext cx="10128250" cy="4503420"/>
          </a:xfrm>
          <a:prstGeom prst="rect">
            <a:avLst/>
          </a:prstGeom>
        </p:spPr>
      </p:pic>
      <p:sp>
        <p:nvSpPr>
          <p:cNvPr id="5" name="Cloud Callout 4"/>
          <p:cNvSpPr/>
          <p:nvPr/>
        </p:nvSpPr>
        <p:spPr>
          <a:xfrm>
            <a:off x="3122930" y="4568825"/>
            <a:ext cx="4949190" cy="209613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400">
                <a:latin typeface="Times New Roman" panose="02020603050405020304" charset="0"/>
                <a:cs typeface="Times New Roman" panose="02020603050405020304" charset="0"/>
              </a:rPr>
              <a:t>Có tất cả 22 cầu thủ</a:t>
            </a:r>
            <a:endParaRPr lang="en-US" sz="44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loud Callout 16"/>
          <p:cNvSpPr/>
          <p:nvPr/>
        </p:nvSpPr>
        <p:spPr>
          <a:xfrm>
            <a:off x="1524000" y="334297"/>
            <a:ext cx="4673600" cy="2525019"/>
          </a:xfrm>
          <a:prstGeom prst="cloudCallout">
            <a:avLst>
              <a:gd name="adj1" fmla="val 55270"/>
              <a:gd name="adj2" fmla="val 5640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r>
              <a:rPr lang="en-US" sz="3200" b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Ngộ Không thật</a:t>
            </a:r>
            <a:endParaRPr lang="en-US" sz="3200" b="1">
              <a:solidFill>
                <a:srgbClr val="002060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sz="3200" b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Ngộ Không giả</a:t>
            </a:r>
            <a:endParaRPr lang="en-US" sz="3200" b="1">
              <a:solidFill>
                <a:srgbClr val="00206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Cloud Callout 5"/>
          <p:cNvSpPr/>
          <p:nvPr/>
        </p:nvSpPr>
        <p:spPr>
          <a:xfrm flipH="1">
            <a:off x="1954789" y="5091612"/>
            <a:ext cx="3630168" cy="173736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 sz="3600" b="1">
              <a:solidFill>
                <a:srgbClr val="7030A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11542" y="3337162"/>
            <a:ext cx="1780006" cy="2286000"/>
          </a:xfrm>
          <a:prstGeom prst="rect">
            <a:avLst/>
          </a:prstGeom>
        </p:spPr>
      </p:pic>
      <p:sp>
        <p:nvSpPr>
          <p:cNvPr id="7" name="Cloud Callout 6"/>
          <p:cNvSpPr/>
          <p:nvPr/>
        </p:nvSpPr>
        <p:spPr>
          <a:xfrm>
            <a:off x="6596281" y="5110994"/>
            <a:ext cx="3625983" cy="173736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 sz="3600" b="1">
              <a:solidFill>
                <a:srgbClr val="7030A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124" y="3372238"/>
            <a:ext cx="1780008" cy="2286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43538" y1="8615" x2="35538" y2="31538"/>
                        <a14:foregroundMark x1="33231" y1="65538" x2="37538" y2="66615"/>
                        <a14:foregroundMark x1="35385" y1="73231" x2="30769" y2="77538"/>
                        <a14:foregroundMark x1="25385" y1="88462" x2="75231" y2="86615"/>
                        <a14:foregroundMark x1="25231" y1="83077" x2="26308" y2="92923"/>
                        <a14:foregroundMark x1="11846" y1="84923" x2="14462" y2="90154"/>
                        <a14:foregroundMark x1="35846" y1="90308" x2="36615" y2="95538"/>
                        <a14:foregroundMark x1="41692" y1="90000" x2="42000" y2="96308"/>
                        <a14:foregroundMark x1="55692" y1="90000" x2="52769" y2="96462"/>
                        <a14:foregroundMark x1="69385" y1="90154" x2="66000" y2="97846"/>
                        <a14:foregroundMark x1="76923" y1="81077" x2="73538" y2="93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691" y="598775"/>
            <a:ext cx="2468880" cy="246888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3692" r="93538">
                        <a14:foregroundMark x1="27538" y1="8615" x2="25077" y2="28923"/>
                        <a14:foregroundMark x1="31077" y1="73077" x2="34154" y2="80000"/>
                        <a14:foregroundMark x1="36462" y1="85077" x2="33538" y2="91692"/>
                        <a14:foregroundMark x1="10615" y1="84308" x2="13231" y2="89077"/>
                        <a14:foregroundMark x1="61692" y1="65692" x2="56615" y2="71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691" y="598775"/>
            <a:ext cx="2468880" cy="2468880"/>
          </a:xfrm>
          <a:prstGeom prst="rect">
            <a:avLst/>
          </a:prstGeom>
        </p:spPr>
      </p:pic>
      <p:pic>
        <p:nvPicPr>
          <p:cNvPr id="3" name="Tay-Du-Ky-Main-Theme-Hoa-Tau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7">
                  <p14:trim st="30000.000000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041462" y="1596805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7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50" autoRev="1" fill="remove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1" dur="250" autoRev="1" fill="remove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" dur="250" autoRev="1" fill="remove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7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" dur="250" autoRev="1" fill="remove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6" dur="250" autoRev="1" fill="remove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7" dur="250" autoRev="1" fill="remove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50" autoRev="1" fill="remove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450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38176" y="908296"/>
            <a:ext cx="9144000" cy="5131837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2999114" y="3841390"/>
            <a:ext cx="6193790" cy="5219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CHỌN SAI RỒI BỌN TA ĐI ĐÁNH TIẾP ĐÂY</a:t>
            </a:r>
            <a:endParaRPr lang="en-US" sz="2800" b="1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" name="Cloud Callout 5"/>
          <p:cNvSpPr/>
          <p:nvPr/>
        </p:nvSpPr>
        <p:spPr>
          <a:xfrm flipH="1">
            <a:off x="1954789" y="5091612"/>
            <a:ext cx="3630168" cy="173736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3600" b="1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A. 10</a:t>
            </a:r>
            <a:endParaRPr lang="en-US" sz="3600" b="1">
              <a:solidFill>
                <a:srgbClr val="7030A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11542" y="3337162"/>
            <a:ext cx="1780006" cy="2286000"/>
          </a:xfrm>
          <a:prstGeom prst="rect">
            <a:avLst/>
          </a:prstGeom>
        </p:spPr>
      </p:pic>
      <p:sp>
        <p:nvSpPr>
          <p:cNvPr id="7" name="Cloud Callout 6"/>
          <p:cNvSpPr/>
          <p:nvPr/>
        </p:nvSpPr>
        <p:spPr>
          <a:xfrm>
            <a:off x="6596281" y="5110994"/>
            <a:ext cx="3625983" cy="173736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3600" b="1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B. 20</a:t>
            </a:r>
            <a:endParaRPr lang="en-US" sz="3600" b="1">
              <a:solidFill>
                <a:srgbClr val="7030A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124" y="3372238"/>
            <a:ext cx="1780008" cy="2286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43538" y1="8615" x2="35538" y2="31538"/>
                        <a14:foregroundMark x1="33231" y1="65538" x2="37538" y2="66615"/>
                        <a14:foregroundMark x1="35385" y1="73231" x2="30769" y2="77538"/>
                        <a14:foregroundMark x1="25385" y1="88462" x2="75231" y2="86615"/>
                        <a14:foregroundMark x1="25231" y1="83077" x2="26308" y2="92923"/>
                        <a14:foregroundMark x1="11846" y1="84923" x2="14462" y2="90154"/>
                        <a14:foregroundMark x1="35846" y1="90308" x2="36615" y2="95538"/>
                        <a14:foregroundMark x1="41692" y1="90000" x2="42000" y2="96308"/>
                        <a14:foregroundMark x1="55692" y1="90000" x2="52769" y2="96462"/>
                        <a14:foregroundMark x1="69385" y1="90154" x2="66000" y2="97846"/>
                        <a14:foregroundMark x1="76923" y1="81077" x2="73538" y2="93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691" y="598775"/>
            <a:ext cx="2468880" cy="246888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3692" r="93538">
                        <a14:foregroundMark x1="27538" y1="8615" x2="25077" y2="28923"/>
                        <a14:foregroundMark x1="31077" y1="73077" x2="34154" y2="80000"/>
                        <a14:foregroundMark x1="36462" y1="85077" x2="33538" y2="91692"/>
                        <a14:foregroundMark x1="10615" y1="84308" x2="13231" y2="89077"/>
                        <a14:foregroundMark x1="61692" y1="65692" x2="56615" y2="71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691" y="598775"/>
            <a:ext cx="2468880" cy="246888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006" y="638155"/>
            <a:ext cx="2274521" cy="2468880"/>
          </a:xfrm>
          <a:prstGeom prst="rect">
            <a:avLst/>
          </a:prstGeom>
        </p:spPr>
      </p:pic>
      <p:sp>
        <p:nvSpPr>
          <p:cNvPr id="17" name="Cloud Callout 16"/>
          <p:cNvSpPr/>
          <p:nvPr/>
        </p:nvSpPr>
        <p:spPr>
          <a:xfrm>
            <a:off x="1524002" y="334297"/>
            <a:ext cx="4451533" cy="2182087"/>
          </a:xfrm>
          <a:prstGeom prst="cloudCallout">
            <a:avLst>
              <a:gd name="adj1" fmla="val 59307"/>
              <a:gd name="adj2" fmla="val 5640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Có bao nhiêu hinh hộp?</a:t>
            </a:r>
            <a:endParaRPr lang="en-US" sz="2800" b="1">
              <a:solidFill>
                <a:srgbClr val="00206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1660" y="441325"/>
            <a:ext cx="2483485" cy="21837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49"/>
                            </p:stCondLst>
                            <p:childTnLst>
                              <p:par>
                                <p:cTn id="18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49"/>
                            </p:stCondLst>
                            <p:childTnLst>
                              <p:par>
                                <p:cTn id="3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5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3.33333E-6 C -0.05104 -0.06064 0.21233 -0.15162 0.16215 -0.21111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73" y="-1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5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7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5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83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"/>
                            </p:stCondLst>
                            <p:childTnLst>
                              <p:par>
                                <p:cTn id="9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26" grpId="0"/>
      <p:bldP spid="26" grpId="1"/>
      <p:bldP spid="6" grpId="0" bldLvl="0" animBg="1"/>
      <p:bldP spid="7" grpId="0" bldLvl="0" animBg="1"/>
      <p:bldP spid="17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863083"/>
            <a:ext cx="9144000" cy="5131837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2999114" y="3841390"/>
            <a:ext cx="6193790" cy="5219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CHỌN SAI RỒI BỌN TA ĐI ĐÁNH TIẾP ĐÂY</a:t>
            </a:r>
            <a:endParaRPr lang="en-US" sz="2800" b="1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" name="Cloud Callout 5"/>
          <p:cNvSpPr/>
          <p:nvPr/>
        </p:nvSpPr>
        <p:spPr>
          <a:xfrm>
            <a:off x="6583216" y="5101099"/>
            <a:ext cx="3630168" cy="173736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3600" b="1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B. 30</a:t>
            </a:r>
            <a:endParaRPr lang="en-US" sz="3600" b="1">
              <a:solidFill>
                <a:srgbClr val="7030A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6709" y="3361163"/>
            <a:ext cx="1780006" cy="2286000"/>
          </a:xfrm>
          <a:prstGeom prst="rect">
            <a:avLst/>
          </a:prstGeom>
        </p:spPr>
      </p:pic>
      <p:sp>
        <p:nvSpPr>
          <p:cNvPr id="7" name="Cloud Callout 6"/>
          <p:cNvSpPr/>
          <p:nvPr/>
        </p:nvSpPr>
        <p:spPr>
          <a:xfrm flipH="1">
            <a:off x="1963989" y="5099919"/>
            <a:ext cx="3625983" cy="173736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3600" b="1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A. 20</a:t>
            </a:r>
            <a:endParaRPr lang="en-US" sz="3600" b="1">
              <a:solidFill>
                <a:srgbClr val="7030A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12092" y="3332135"/>
            <a:ext cx="1780008" cy="2286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43538" y1="8615" x2="35538" y2="31538"/>
                        <a14:foregroundMark x1="33231" y1="65538" x2="37538" y2="66615"/>
                        <a14:foregroundMark x1="35385" y1="73231" x2="30769" y2="77538"/>
                        <a14:foregroundMark x1="25385" y1="88462" x2="75231" y2="86615"/>
                        <a14:foregroundMark x1="25231" y1="83077" x2="26308" y2="92923"/>
                        <a14:foregroundMark x1="11846" y1="84923" x2="14462" y2="90154"/>
                        <a14:foregroundMark x1="35846" y1="90308" x2="36615" y2="95538"/>
                        <a14:foregroundMark x1="41692" y1="90000" x2="42000" y2="96308"/>
                        <a14:foregroundMark x1="55692" y1="90000" x2="52769" y2="96462"/>
                        <a14:foregroundMark x1="69385" y1="90154" x2="66000" y2="97846"/>
                        <a14:foregroundMark x1="76923" y1="81077" x2="73538" y2="93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691" y="598775"/>
            <a:ext cx="2468880" cy="246888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3692" r="93538">
                        <a14:foregroundMark x1="27538" y1="8615" x2="25077" y2="28923"/>
                        <a14:foregroundMark x1="31077" y1="73077" x2="34154" y2="80000"/>
                        <a14:foregroundMark x1="36462" y1="85077" x2="33538" y2="91692"/>
                        <a14:foregroundMark x1="10615" y1="84308" x2="13231" y2="89077"/>
                        <a14:foregroundMark x1="61692" y1="65692" x2="56615" y2="71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691" y="598775"/>
            <a:ext cx="2468880" cy="246888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006" y="638155"/>
            <a:ext cx="2274521" cy="2468880"/>
          </a:xfrm>
          <a:prstGeom prst="rect">
            <a:avLst/>
          </a:prstGeom>
        </p:spPr>
      </p:pic>
      <p:sp>
        <p:nvSpPr>
          <p:cNvPr id="17" name="Cloud Callout 16"/>
          <p:cNvSpPr/>
          <p:nvPr/>
        </p:nvSpPr>
        <p:spPr>
          <a:xfrm>
            <a:off x="1524002" y="334297"/>
            <a:ext cx="4451533" cy="2182087"/>
          </a:xfrm>
          <a:prstGeom prst="cloudCallout">
            <a:avLst>
              <a:gd name="adj1" fmla="val 59307"/>
              <a:gd name="adj2" fmla="val 5640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Có bao nhiêu viên kẹo?</a:t>
            </a:r>
            <a:endParaRPr lang="en-US" sz="2800" b="1">
              <a:solidFill>
                <a:srgbClr val="00206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12480" y="619760"/>
            <a:ext cx="3689350" cy="21824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49"/>
                            </p:stCondLst>
                            <p:childTnLst>
                              <p:par>
                                <p:cTn id="18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49"/>
                            </p:stCondLst>
                            <p:childTnLst>
                              <p:par>
                                <p:cTn id="31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5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3.7037E-6 C -0.05104 -0.06065 -0.10034 -0.11274 -0.15069 -0.17246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35" y="-86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5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7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5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83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"/>
                            </p:stCondLst>
                            <p:childTnLst>
                              <p:par>
                                <p:cTn id="9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26" grpId="0"/>
      <p:bldP spid="26" grpId="1"/>
      <p:bldP spid="6" grpId="0" bldLvl="0" animBg="1"/>
      <p:bldP spid="7" grpId="0" bldLvl="0" animBg="1"/>
      <p:bldP spid="17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863083"/>
            <a:ext cx="9144000" cy="5131837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2999114" y="3841390"/>
            <a:ext cx="6193790" cy="5219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CHỌN SAI RỒI BỌN TA ĐI ĐÁNH TIẾP ĐÂY</a:t>
            </a:r>
            <a:endParaRPr lang="en-US" sz="2800" b="1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" name="Cloud Callout 5"/>
          <p:cNvSpPr/>
          <p:nvPr/>
        </p:nvSpPr>
        <p:spPr>
          <a:xfrm>
            <a:off x="6583216" y="5101099"/>
            <a:ext cx="3630168" cy="173736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3600" b="1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B. 40</a:t>
            </a:r>
            <a:endParaRPr lang="en-US" sz="3600" b="1">
              <a:solidFill>
                <a:srgbClr val="7030A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6709" y="3361163"/>
            <a:ext cx="1780006" cy="2286000"/>
          </a:xfrm>
          <a:prstGeom prst="rect">
            <a:avLst/>
          </a:prstGeom>
        </p:spPr>
      </p:pic>
      <p:sp>
        <p:nvSpPr>
          <p:cNvPr id="7" name="Cloud Callout 6"/>
          <p:cNvSpPr/>
          <p:nvPr/>
        </p:nvSpPr>
        <p:spPr>
          <a:xfrm flipH="1">
            <a:off x="1963989" y="5099919"/>
            <a:ext cx="3625983" cy="173736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3600" b="1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A. 35</a:t>
            </a:r>
            <a:endParaRPr lang="en-US" sz="3600" b="1">
              <a:solidFill>
                <a:srgbClr val="7030A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12092" y="3332135"/>
            <a:ext cx="1780008" cy="2286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43538" y1="8615" x2="35538" y2="31538"/>
                        <a14:foregroundMark x1="33231" y1="65538" x2="37538" y2="66615"/>
                        <a14:foregroundMark x1="35385" y1="73231" x2="30769" y2="77538"/>
                        <a14:foregroundMark x1="25385" y1="88462" x2="75231" y2="86615"/>
                        <a14:foregroundMark x1="25231" y1="83077" x2="26308" y2="92923"/>
                        <a14:foregroundMark x1="11846" y1="84923" x2="14462" y2="90154"/>
                        <a14:foregroundMark x1="35846" y1="90308" x2="36615" y2="95538"/>
                        <a14:foregroundMark x1="41692" y1="90000" x2="42000" y2="96308"/>
                        <a14:foregroundMark x1="55692" y1="90000" x2="52769" y2="96462"/>
                        <a14:foregroundMark x1="69385" y1="90154" x2="66000" y2="97846"/>
                        <a14:foregroundMark x1="76923" y1="81077" x2="73538" y2="93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691" y="598775"/>
            <a:ext cx="2468880" cy="246888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3692" r="93538">
                        <a14:foregroundMark x1="27538" y1="8615" x2="25077" y2="28923"/>
                        <a14:foregroundMark x1="31077" y1="73077" x2="34154" y2="80000"/>
                        <a14:foregroundMark x1="36462" y1="85077" x2="33538" y2="91692"/>
                        <a14:foregroundMark x1="10615" y1="84308" x2="13231" y2="89077"/>
                        <a14:foregroundMark x1="61692" y1="65692" x2="56615" y2="71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691" y="598775"/>
            <a:ext cx="2468880" cy="246888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006" y="638155"/>
            <a:ext cx="2274521" cy="2468880"/>
          </a:xfrm>
          <a:prstGeom prst="rect">
            <a:avLst/>
          </a:prstGeom>
        </p:spPr>
      </p:pic>
      <p:sp>
        <p:nvSpPr>
          <p:cNvPr id="17" name="Cloud Callout 16"/>
          <p:cNvSpPr/>
          <p:nvPr/>
        </p:nvSpPr>
        <p:spPr>
          <a:xfrm>
            <a:off x="1524002" y="334297"/>
            <a:ext cx="4451533" cy="2182087"/>
          </a:xfrm>
          <a:prstGeom prst="cloudCallout">
            <a:avLst>
              <a:gd name="adj1" fmla="val 59307"/>
              <a:gd name="adj2" fmla="val 5640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Số tiếp theo là số bao nhiêu?</a:t>
            </a:r>
            <a:endParaRPr lang="en-US" sz="2800" b="1">
              <a:solidFill>
                <a:srgbClr val="00206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43875" y="862965"/>
            <a:ext cx="4048125" cy="1219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899"/>
                            </p:stCondLst>
                            <p:childTnLst>
                              <p:par>
                                <p:cTn id="18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899"/>
                            </p:stCondLst>
                            <p:childTnLst>
                              <p:par>
                                <p:cTn id="31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5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3.7037E-6 C -0.05104 -0.06065 -0.10034 -0.11274 -0.15069 -0.17246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35" y="-86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5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7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5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83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"/>
                            </p:stCondLst>
                            <p:childTnLst>
                              <p:par>
                                <p:cTn id="9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26" grpId="0"/>
      <p:bldP spid="26" grpId="1"/>
      <p:bldP spid="6" grpId="0" bldLvl="0" animBg="1"/>
      <p:bldP spid="7" grpId="0" bldLvl="0" animBg="1"/>
      <p:bldP spid="17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92985"/>
            <a:ext cx="10515600" cy="3884295"/>
          </a:xfrm>
        </p:spPr>
        <p:txBody>
          <a:bodyPr/>
          <a:p>
            <a:pPr marL="0" indent="0" algn="ctr">
              <a:buNone/>
            </a:pPr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Các số có 2 chữ số</a:t>
            </a:r>
            <a:br>
              <a:rPr lang="en-US" sz="6000" b="1" dirty="0" err="1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</a:br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(Từ 21 đến 40)</a:t>
            </a:r>
            <a:endParaRPr lang="en-US" sz="6000" b="1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310515" y="0"/>
            <a:ext cx="11480800" cy="66897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835" y="1389380"/>
            <a:ext cx="9839960" cy="4288155"/>
          </a:xfrm>
          <a:prstGeom prst="rect">
            <a:avLst/>
          </a:prstGeom>
        </p:spPr>
      </p:pic>
      <p:sp>
        <p:nvSpPr>
          <p:cNvPr id="5" name="Rectangles 4"/>
          <p:cNvSpPr/>
          <p:nvPr/>
        </p:nvSpPr>
        <p:spPr>
          <a:xfrm>
            <a:off x="2036445" y="4582795"/>
            <a:ext cx="829945" cy="7994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22</a:t>
            </a:r>
            <a:endParaRPr lang="en-US" sz="4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Rectangles 5"/>
          <p:cNvSpPr/>
          <p:nvPr/>
        </p:nvSpPr>
        <p:spPr>
          <a:xfrm>
            <a:off x="5588635" y="4582795"/>
            <a:ext cx="829945" cy="7994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24</a:t>
            </a:r>
            <a:endParaRPr lang="en-US" sz="4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" name="Rectangles 6"/>
          <p:cNvSpPr/>
          <p:nvPr/>
        </p:nvSpPr>
        <p:spPr>
          <a:xfrm>
            <a:off x="9089390" y="4582795"/>
            <a:ext cx="829945" cy="7994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35</a:t>
            </a:r>
            <a:endParaRPr lang="en-US" sz="40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bldLvl="0" animBg="1"/>
      <p:bldP spid="6" grpId="1" animBg="1"/>
      <p:bldP spid="7" grpId="0" bldLvl="0" animBg="1"/>
      <p:bldP spid="7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835" y="364490"/>
            <a:ext cx="10514965" cy="181991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263140" y="2364740"/>
            <a:ext cx="7649845" cy="13576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20, 21, 22, 23, 24, 25, 26, 27, 28, 29, 30</a:t>
            </a:r>
            <a:endParaRPr lang="en-US" sz="40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7060" y="3923030"/>
            <a:ext cx="8768715" cy="1547495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2436495" y="5283200"/>
            <a:ext cx="7649845" cy="135763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30, 31, 32, 33, 34, 35, 36, 37, 38, 39, 40</a:t>
            </a:r>
            <a:endParaRPr lang="en-US" sz="40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416</Words>
  <Application>WPS Presentation</Application>
  <PresentationFormat>Widescreen</PresentationFormat>
  <Paragraphs>43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12</vt:i4>
      </vt:variant>
    </vt:vector>
  </HeadingPairs>
  <TitlesOfParts>
    <vt:vector size="25" baseType="lpstr">
      <vt:lpstr>Arial</vt:lpstr>
      <vt:lpstr>SimSun</vt:lpstr>
      <vt:lpstr>Wingdings</vt:lpstr>
      <vt:lpstr>Calibri Light</vt:lpstr>
      <vt:lpstr>Calibri</vt:lpstr>
      <vt:lpstr>Microsoft YaHei</vt:lpstr>
      <vt:lpstr>Arial Unicode MS</vt:lpstr>
      <vt:lpstr>Times New Roman</vt:lpstr>
      <vt:lpstr>Adobe Caslon Pro Bold</vt:lpstr>
      <vt:lpstr>Segoe Print</vt:lpstr>
      <vt:lpstr>1_Office Theme</vt:lpstr>
      <vt:lpstr>3_Office Theme</vt:lpstr>
      <vt:lpstr>2_Office Theme</vt:lpstr>
      <vt:lpstr>CHÀO MỪNG CÁC CON ĐẾN VỚI TIẾT TOÁN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CON ĐẾN VỚI TIẾT TOÁN</dc:title>
  <dc:creator/>
  <cp:lastModifiedBy>toanbh</cp:lastModifiedBy>
  <cp:revision>1</cp:revision>
  <dcterms:created xsi:type="dcterms:W3CDTF">2020-10-05T09:15:21Z</dcterms:created>
  <dcterms:modified xsi:type="dcterms:W3CDTF">2020-10-05T09:15:21Z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