
<file path=[Content_Types].xml><?xml version="1.0" encoding="utf-8"?>
<Types xmlns="http://schemas.openxmlformats.org/package/2006/content-types">
  <Default Extension="jpeg" ContentType="image/jpeg"/>
  <Default Extension="JPG" ContentType="image/.jpg"/>
  <Default Extension="wav" ContentType="audio/x-wav"/>
  <Default Extension="gif" ContentType="image/gif"/>
  <Default Extension="png" ContentType="image/png"/>
  <Default Extension="wdp" ContentType="image/vnd.ms-photo"/>
  <Default Extension="mp3" ContentType="audio/mp3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72" r:id="rId4"/>
    <p:sldMasterId id="2147483684" r:id="rId5"/>
  </p:sldMasterIdLst>
  <p:sldIdLst>
    <p:sldId id="257" r:id="rId6"/>
    <p:sldId id="258" r:id="rId7"/>
    <p:sldId id="259" r:id="rId8"/>
    <p:sldId id="260" r:id="rId9"/>
    <p:sldId id="261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68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84" d="100"/>
          <a:sy n="84" d="100"/>
        </p:scale>
        <p:origin x="90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8" Type="http://schemas.openxmlformats.org/officeDocument/2006/relationships/slide" Target="slides/slide3.xml"/><Relationship Id="rId7" Type="http://schemas.openxmlformats.org/officeDocument/2006/relationships/slide" Target="slides/slide2.xml"/><Relationship Id="rId6" Type="http://schemas.openxmlformats.org/officeDocument/2006/relationships/slide" Target="slides/slide1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1" Type="http://schemas.openxmlformats.org/officeDocument/2006/relationships/tableStyles" Target="tableStyles.xml"/><Relationship Id="rId20" Type="http://schemas.openxmlformats.org/officeDocument/2006/relationships/viewProps" Target="viewProps.xml"/><Relationship Id="rId2" Type="http://schemas.openxmlformats.org/officeDocument/2006/relationships/theme" Target="theme/theme1.xml"/><Relationship Id="rId19" Type="http://schemas.openxmlformats.org/officeDocument/2006/relationships/presProps" Target="presProps.xml"/><Relationship Id="rId18" Type="http://schemas.openxmlformats.org/officeDocument/2006/relationships/slide" Target="slides/slide1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A7268BB-C1B0-4A07-841E-B140DAEE97CE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EDB716F-5A96-4A9A-BE33-5D9C969214D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A7268BB-C1B0-4A07-841E-B140DAEE97CE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EDB716F-5A96-4A9A-BE33-5D9C969214D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A7268BB-C1B0-4A07-841E-B140DAEE97CE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EDB716F-5A96-4A9A-BE33-5D9C969214D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B2F4DEF-6A8D-4985-9BF4-40FA395CBAD5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8BE2DF2-5A7E-480C-8605-457E30FFD5A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B2F4DEF-6A8D-4985-9BF4-40FA395CBAD5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8BE2DF2-5A7E-480C-8605-457E30FFD5A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B2F4DEF-6A8D-4985-9BF4-40FA395CBAD5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8BE2DF2-5A7E-480C-8605-457E30FFD5A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B2F4DEF-6A8D-4985-9BF4-40FA395CBAD5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8BE2DF2-5A7E-480C-8605-457E30FFD5A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B2F4DEF-6A8D-4985-9BF4-40FA395CBAD5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8BE2DF2-5A7E-480C-8605-457E30FFD5A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B2F4DEF-6A8D-4985-9BF4-40FA395CBAD5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8BE2DF2-5A7E-480C-8605-457E30FFD5A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B2F4DEF-6A8D-4985-9BF4-40FA395CBAD5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8BE2DF2-5A7E-480C-8605-457E30FFD5A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B2F4DEF-6A8D-4985-9BF4-40FA395CBAD5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8BE2DF2-5A7E-480C-8605-457E30FFD5A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A7268BB-C1B0-4A07-841E-B140DAEE97CE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EDB716F-5A96-4A9A-BE33-5D9C969214D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B2F4DEF-6A8D-4985-9BF4-40FA395CBAD5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8BE2DF2-5A7E-480C-8605-457E30FFD5A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B2F4DEF-6A8D-4985-9BF4-40FA395CBAD5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8BE2DF2-5A7E-480C-8605-457E30FFD5A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B2F4DEF-6A8D-4985-9BF4-40FA395CBAD5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8BE2DF2-5A7E-480C-8605-457E30FFD5A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7B15D63-A407-46BF-90A4-6E625821C91C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6FD379B-261A-459A-83F2-C802935B633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7B15D63-A407-46BF-90A4-6E625821C91C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6FD379B-261A-459A-83F2-C802935B633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7B15D63-A407-46BF-90A4-6E625821C91C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6FD379B-261A-459A-83F2-C802935B633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7B15D63-A407-46BF-90A4-6E625821C91C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6FD379B-261A-459A-83F2-C802935B633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7B15D63-A407-46BF-90A4-6E625821C91C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6FD379B-261A-459A-83F2-C802935B633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7B15D63-A407-46BF-90A4-6E625821C91C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6FD379B-261A-459A-83F2-C802935B633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7B15D63-A407-46BF-90A4-6E625821C91C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6FD379B-261A-459A-83F2-C802935B633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A7268BB-C1B0-4A07-841E-B140DAEE97CE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EDB716F-5A96-4A9A-BE33-5D9C969214D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7B15D63-A407-46BF-90A4-6E625821C91C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6FD379B-261A-459A-83F2-C802935B633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7B15D63-A407-46BF-90A4-6E625821C91C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6FD379B-261A-459A-83F2-C802935B633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7B15D63-A407-46BF-90A4-6E625821C91C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6FD379B-261A-459A-83F2-C802935B633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7B15D63-A407-46BF-90A4-6E625821C91C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6FD379B-261A-459A-83F2-C802935B633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7B15D63-A407-46BF-90A4-6E625821C91C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6FD379B-261A-459A-83F2-C802935B633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7B15D63-A407-46BF-90A4-6E625821C91C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6FD379B-261A-459A-83F2-C802935B633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7B15D63-A407-46BF-90A4-6E625821C91C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6FD379B-261A-459A-83F2-C802935B633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7B15D63-A407-46BF-90A4-6E625821C91C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6FD379B-261A-459A-83F2-C802935B633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7B15D63-A407-46BF-90A4-6E625821C91C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6FD379B-261A-459A-83F2-C802935B633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7B15D63-A407-46BF-90A4-6E625821C91C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6FD379B-261A-459A-83F2-C802935B633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A7268BB-C1B0-4A07-841E-B140DAEE97CE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EDB716F-5A96-4A9A-BE33-5D9C969214D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7B15D63-A407-46BF-90A4-6E625821C91C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6FD379B-261A-459A-83F2-C802935B633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7B15D63-A407-46BF-90A4-6E625821C91C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6FD379B-261A-459A-83F2-C802935B633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7B15D63-A407-46BF-90A4-6E625821C91C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6FD379B-261A-459A-83F2-C802935B633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7B15D63-A407-46BF-90A4-6E625821C91C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6FD379B-261A-459A-83F2-C802935B633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7B15D63-A407-46BF-90A4-6E625821C91C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6FD379B-261A-459A-83F2-C802935B633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A7268BB-C1B0-4A07-841E-B140DAEE97CE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EDB716F-5A96-4A9A-BE33-5D9C969214D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A7268BB-C1B0-4A07-841E-B140DAEE97CE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EDB716F-5A96-4A9A-BE33-5D9C969214D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A7268BB-C1B0-4A07-841E-B140DAEE97CE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EDB716F-5A96-4A9A-BE33-5D9C969214D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A7268BB-C1B0-4A07-841E-B140DAEE97CE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EDB716F-5A96-4A9A-BE33-5D9C969214D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A7268BB-C1B0-4A07-841E-B140DAEE97CE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EDB716F-5A96-4A9A-BE33-5D9C969214D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3" Type="http://schemas.openxmlformats.org/officeDocument/2006/relationships/theme" Target="../theme/theme2.xml"/><Relationship Id="rId12" Type="http://schemas.openxmlformats.org/officeDocument/2006/relationships/image" Target="../media/image1.GIF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0.xml"/><Relationship Id="rId7" Type="http://schemas.openxmlformats.org/officeDocument/2006/relationships/slideLayout" Target="../slideLayouts/slideLayout29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2" Type="http://schemas.openxmlformats.org/officeDocument/2006/relationships/theme" Target="../theme/theme3.xml"/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0.xml"/><Relationship Id="rId6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2" Type="http://schemas.openxmlformats.org/officeDocument/2006/relationships/theme" Target="../theme/theme4.xml"/><Relationship Id="rId11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3.xml"/><Relationship Id="rId1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A7268BB-C1B0-4A07-841E-B140DAEE97CE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EDB716F-5A96-4A9A-BE33-5D9C969214D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B2F4DEF-6A8D-4985-9BF4-40FA395CBAD5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8BE2DF2-5A7E-480C-8605-457E30FFD5A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7B15D63-A407-46BF-90A4-6E625821C91C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6FD379B-261A-459A-83F2-C802935B633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7B15D63-A407-46BF-90A4-6E625821C91C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6FD379B-261A-459A-83F2-C802935B633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image" Target="../media/image21.png"/><Relationship Id="rId1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image" Target="../media/image22.png"/><Relationship Id="rId1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5.xml"/><Relationship Id="rId1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4.xml"/><Relationship Id="rId1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image" Target="../media/image8.png"/><Relationship Id="rId7" Type="http://schemas.microsoft.com/office/2007/relationships/media" Target="../media/media1.mp3"/><Relationship Id="rId6" Type="http://schemas.openxmlformats.org/officeDocument/2006/relationships/audio" Target="NULL" TargetMode="External"/><Relationship Id="rId5" Type="http://schemas.microsoft.com/office/2007/relationships/hdphoto" Target="../media/image7.wdp"/><Relationship Id="rId4" Type="http://schemas.openxmlformats.org/officeDocument/2006/relationships/image" Target="../media/image6.png"/><Relationship Id="rId3" Type="http://schemas.microsoft.com/office/2007/relationships/hdphoto" Target="../media/image5.wdp"/><Relationship Id="rId2" Type="http://schemas.openxmlformats.org/officeDocument/2006/relationships/image" Target="../media/image4.png"/><Relationship Id="rId1" Type="http://schemas.openxmlformats.org/officeDocument/2006/relationships/image" Target="../media/image3.GIF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audio" Target="../media/audio1.wav"/><Relationship Id="rId8" Type="http://schemas.openxmlformats.org/officeDocument/2006/relationships/image" Target="../media/image11.png"/><Relationship Id="rId7" Type="http://schemas.openxmlformats.org/officeDocument/2006/relationships/image" Target="../media/image10.png"/><Relationship Id="rId6" Type="http://schemas.microsoft.com/office/2007/relationships/hdphoto" Target="../media/image7.wdp"/><Relationship Id="rId5" Type="http://schemas.openxmlformats.org/officeDocument/2006/relationships/image" Target="../media/image6.png"/><Relationship Id="rId4" Type="http://schemas.microsoft.com/office/2007/relationships/hdphoto" Target="../media/image5.wdp"/><Relationship Id="rId3" Type="http://schemas.openxmlformats.org/officeDocument/2006/relationships/image" Target="../media/image4.png"/><Relationship Id="rId2" Type="http://schemas.openxmlformats.org/officeDocument/2006/relationships/image" Target="../media/image3.GIF"/><Relationship Id="rId12" Type="http://schemas.openxmlformats.org/officeDocument/2006/relationships/slideLayout" Target="../slideLayouts/slideLayout12.xml"/><Relationship Id="rId11" Type="http://schemas.openxmlformats.org/officeDocument/2006/relationships/audio" Target="../media/audio3.wav"/><Relationship Id="rId10" Type="http://schemas.openxmlformats.org/officeDocument/2006/relationships/audio" Target="../media/audio2.wav"/><Relationship Id="rId1" Type="http://schemas.openxmlformats.org/officeDocument/2006/relationships/image" Target="../media/image9.GIF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audio" Target="../media/audio1.wav"/><Relationship Id="rId8" Type="http://schemas.openxmlformats.org/officeDocument/2006/relationships/image" Target="../media/image12.png"/><Relationship Id="rId7" Type="http://schemas.openxmlformats.org/officeDocument/2006/relationships/image" Target="../media/image10.png"/><Relationship Id="rId6" Type="http://schemas.microsoft.com/office/2007/relationships/hdphoto" Target="../media/image7.wdp"/><Relationship Id="rId5" Type="http://schemas.openxmlformats.org/officeDocument/2006/relationships/image" Target="../media/image6.png"/><Relationship Id="rId4" Type="http://schemas.microsoft.com/office/2007/relationships/hdphoto" Target="../media/image5.wdp"/><Relationship Id="rId3" Type="http://schemas.openxmlformats.org/officeDocument/2006/relationships/image" Target="../media/image4.png"/><Relationship Id="rId2" Type="http://schemas.openxmlformats.org/officeDocument/2006/relationships/image" Target="../media/image3.GIF"/><Relationship Id="rId12" Type="http://schemas.openxmlformats.org/officeDocument/2006/relationships/slideLayout" Target="../slideLayouts/slideLayout12.xml"/><Relationship Id="rId11" Type="http://schemas.openxmlformats.org/officeDocument/2006/relationships/audio" Target="../media/audio3.wav"/><Relationship Id="rId10" Type="http://schemas.openxmlformats.org/officeDocument/2006/relationships/audio" Target="../media/audio2.wav"/><Relationship Id="rId1" Type="http://schemas.openxmlformats.org/officeDocument/2006/relationships/image" Target="../media/image9.GIF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audio" Target="../media/audio1.wav"/><Relationship Id="rId8" Type="http://schemas.openxmlformats.org/officeDocument/2006/relationships/image" Target="../media/image13.png"/><Relationship Id="rId7" Type="http://schemas.openxmlformats.org/officeDocument/2006/relationships/image" Target="../media/image10.png"/><Relationship Id="rId6" Type="http://schemas.microsoft.com/office/2007/relationships/hdphoto" Target="../media/image7.wdp"/><Relationship Id="rId5" Type="http://schemas.openxmlformats.org/officeDocument/2006/relationships/image" Target="../media/image6.png"/><Relationship Id="rId4" Type="http://schemas.microsoft.com/office/2007/relationships/hdphoto" Target="../media/image5.wdp"/><Relationship Id="rId3" Type="http://schemas.openxmlformats.org/officeDocument/2006/relationships/image" Target="../media/image4.png"/><Relationship Id="rId2" Type="http://schemas.openxmlformats.org/officeDocument/2006/relationships/image" Target="../media/image3.GIF"/><Relationship Id="rId12" Type="http://schemas.openxmlformats.org/officeDocument/2006/relationships/slideLayout" Target="../slideLayouts/slideLayout12.xml"/><Relationship Id="rId11" Type="http://schemas.openxmlformats.org/officeDocument/2006/relationships/audio" Target="../media/audio3.wav"/><Relationship Id="rId10" Type="http://schemas.openxmlformats.org/officeDocument/2006/relationships/audio" Target="../media/audio2.wav"/><Relationship Id="rId1" Type="http://schemas.openxmlformats.org/officeDocument/2006/relationships/image" Target="../media/image9.GI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5.xml"/><Relationship Id="rId1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5.xml"/><Relationship Id="rId1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5.xml"/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image" Target="../media/image19.png"/><Relationship Id="rId1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5470" y="2717073"/>
            <a:ext cx="7381060" cy="1445623"/>
          </a:xfrm>
        </p:spPr>
        <p:txBody>
          <a:bodyPr>
            <a:normAutofit/>
          </a:bodyPr>
          <a:lstStyle/>
          <a:p>
            <a:r>
              <a:rPr lang="en-US" sz="44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CHÀO MỪNG CÁC CON ĐẾN VỚI TIẾT TOÁN</a:t>
            </a:r>
            <a:endParaRPr lang="en-US" sz="4400" b="1" dirty="0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0100" y="1188720"/>
            <a:ext cx="10591800" cy="383095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762" y="1097280"/>
            <a:ext cx="10658475" cy="40271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270" y="1120141"/>
            <a:ext cx="10336529" cy="337947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3874770" y="4686300"/>
            <a:ext cx="4537710" cy="104013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latin typeface="Times New Roman" panose="02020603050405020304" charset="0"/>
                <a:cs typeface="Times New Roman" panose="02020603050405020304" charset="0"/>
              </a:rPr>
              <a:t>Có</a:t>
            </a:r>
            <a:r>
              <a:rPr lang="en-US" sz="4000" dirty="0" smtClean="0">
                <a:latin typeface="Times New Roman" panose="02020603050405020304" charset="0"/>
                <a:cs typeface="Times New Roman" panose="02020603050405020304" charset="0"/>
              </a:rPr>
              <a:t> 47 </a:t>
            </a:r>
            <a:r>
              <a:rPr lang="en-US" sz="4000" dirty="0" err="1" smtClean="0">
                <a:latin typeface="Times New Roman" panose="02020603050405020304" charset="0"/>
                <a:cs typeface="Times New Roman" panose="02020603050405020304" charset="0"/>
              </a:rPr>
              <a:t>quả</a:t>
            </a:r>
            <a:r>
              <a:rPr lang="en-US" sz="40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4000" dirty="0" err="1" smtClean="0">
                <a:latin typeface="Times New Roman" panose="02020603050405020304" charset="0"/>
                <a:cs typeface="Times New Roman" panose="02020603050405020304" charset="0"/>
              </a:rPr>
              <a:t>dâu</a:t>
            </a:r>
            <a:r>
              <a:rPr lang="en-US" sz="40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4000" dirty="0" err="1" smtClean="0">
                <a:latin typeface="Times New Roman" panose="02020603050405020304" charset="0"/>
                <a:cs typeface="Times New Roman" panose="02020603050405020304" charset="0"/>
              </a:rPr>
              <a:t>tây</a:t>
            </a:r>
            <a:endParaRPr lang="en-US" sz="4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34340" y="476250"/>
            <a:ext cx="10919460" cy="510540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4160520" y="5581650"/>
            <a:ext cx="4537710" cy="104013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latin typeface="Times New Roman" panose="02020603050405020304" charset="0"/>
                <a:cs typeface="Times New Roman" panose="02020603050405020304" charset="0"/>
              </a:rPr>
              <a:t>Có</a:t>
            </a:r>
            <a:r>
              <a:rPr lang="en-US" sz="4000" dirty="0" smtClean="0">
                <a:latin typeface="Times New Roman" panose="02020603050405020304" charset="0"/>
                <a:cs typeface="Times New Roman" panose="02020603050405020304" charset="0"/>
              </a:rPr>
              <a:t> 48 </a:t>
            </a:r>
            <a:r>
              <a:rPr lang="en-US" sz="4000" dirty="0" err="1" smtClean="0">
                <a:latin typeface="Times New Roman" panose="02020603050405020304" charset="0"/>
                <a:cs typeface="Times New Roman" panose="02020603050405020304" charset="0"/>
              </a:rPr>
              <a:t>viên</a:t>
            </a:r>
            <a:r>
              <a:rPr lang="en-US" sz="40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4000" dirty="0" err="1" smtClean="0">
                <a:latin typeface="Times New Roman" panose="02020603050405020304" charset="0"/>
                <a:cs typeface="Times New Roman" panose="02020603050405020304" charset="0"/>
              </a:rPr>
              <a:t>ngọc</a:t>
            </a:r>
            <a:r>
              <a:rPr lang="en-US" sz="4000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4000" dirty="0" err="1" smtClean="0">
                <a:latin typeface="Times New Roman" panose="02020603050405020304" charset="0"/>
                <a:cs typeface="Times New Roman" panose="02020603050405020304" charset="0"/>
              </a:rPr>
              <a:t>trai</a:t>
            </a:r>
            <a:endParaRPr lang="en-US" sz="4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loud Callout 16"/>
          <p:cNvSpPr/>
          <p:nvPr/>
        </p:nvSpPr>
        <p:spPr>
          <a:xfrm>
            <a:off x="1524000" y="334297"/>
            <a:ext cx="4673600" cy="2525019"/>
          </a:xfrm>
          <a:prstGeom prst="cloudCallout">
            <a:avLst>
              <a:gd name="adj1" fmla="val 55270"/>
              <a:gd name="adj2" fmla="val 5640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charset="0"/>
                <a:ea typeface="+mn-ea"/>
                <a:cs typeface="Times New Roman" panose="02020603050405020304" charset="0"/>
              </a:rPr>
              <a:t>Ngộ Không thật</a:t>
            </a:r>
            <a:endParaRPr kumimoji="0" lang="en-US" sz="32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charset="0"/>
              <a:ea typeface="+mn-ea"/>
              <a:cs typeface="Times New Roman" panose="0202060305040502030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charset="0"/>
                <a:ea typeface="+mn-ea"/>
                <a:cs typeface="Times New Roman" panose="02020603050405020304" charset="0"/>
              </a:rPr>
              <a:t>Ngộ Không giả</a:t>
            </a:r>
            <a:endParaRPr kumimoji="0" lang="en-US" sz="32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charset="0"/>
              <a:ea typeface="+mn-ea"/>
              <a:cs typeface="Times New Roman" panose="02020603050405020304" charset="0"/>
            </a:endParaRPr>
          </a:p>
        </p:txBody>
      </p:sp>
      <p:sp>
        <p:nvSpPr>
          <p:cNvPr id="6" name="Cloud Callout 5"/>
          <p:cNvSpPr/>
          <p:nvPr/>
        </p:nvSpPr>
        <p:spPr>
          <a:xfrm flipH="1">
            <a:off x="1954789" y="5091612"/>
            <a:ext cx="3630168" cy="1737360"/>
          </a:xfrm>
          <a:prstGeom prst="cloudCallout">
            <a:avLst>
              <a:gd name="adj1" fmla="val 60673"/>
              <a:gd name="adj2" fmla="val 5921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3600" b="1" i="0" u="none" strike="noStrike" kern="1200" cap="none" spc="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anose="02020603050405020304" charset="0"/>
              <a:ea typeface="+mn-ea"/>
              <a:cs typeface="Times New Roman" panose="0202060305040502030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811542" y="3337162"/>
            <a:ext cx="1780006" cy="2286000"/>
          </a:xfrm>
          <a:prstGeom prst="rect">
            <a:avLst/>
          </a:prstGeom>
        </p:spPr>
      </p:pic>
      <p:sp>
        <p:nvSpPr>
          <p:cNvPr id="7" name="Cloud Callout 6"/>
          <p:cNvSpPr/>
          <p:nvPr/>
        </p:nvSpPr>
        <p:spPr>
          <a:xfrm>
            <a:off x="6596281" y="5110994"/>
            <a:ext cx="3625983" cy="1737360"/>
          </a:xfrm>
          <a:prstGeom prst="cloudCallout">
            <a:avLst>
              <a:gd name="adj1" fmla="val 60673"/>
              <a:gd name="adj2" fmla="val 5921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3600" b="1" i="0" u="none" strike="noStrike" kern="1200" cap="none" spc="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anose="02020603050405020304" charset="0"/>
              <a:ea typeface="+mn-ea"/>
              <a:cs typeface="Times New Roman" panose="0202060305040502030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124" y="3372238"/>
            <a:ext cx="1780008" cy="22860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43538" y1="8615" x2="35538" y2="31538"/>
                        <a14:foregroundMark x1="33231" y1="65538" x2="37538" y2="66615"/>
                        <a14:foregroundMark x1="35385" y1="73231" x2="30769" y2="77538"/>
                        <a14:foregroundMark x1="25385" y1="88462" x2="75231" y2="86615"/>
                        <a14:foregroundMark x1="25231" y1="83077" x2="26308" y2="92923"/>
                        <a14:foregroundMark x1="11846" y1="84923" x2="14462" y2="90154"/>
                        <a14:foregroundMark x1="35846" y1="90308" x2="36615" y2="95538"/>
                        <a14:foregroundMark x1="41692" y1="90000" x2="42000" y2="96308"/>
                        <a14:foregroundMark x1="55692" y1="90000" x2="52769" y2="96462"/>
                        <a14:foregroundMark x1="69385" y1="90154" x2="66000" y2="97846"/>
                        <a14:foregroundMark x1="76923" y1="81077" x2="73538" y2="933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691" y="598775"/>
            <a:ext cx="2468880" cy="246888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3692" r="93538">
                        <a14:foregroundMark x1="27538" y1="8615" x2="25077" y2="28923"/>
                        <a14:foregroundMark x1="31077" y1="73077" x2="34154" y2="80000"/>
                        <a14:foregroundMark x1="36462" y1="85077" x2="33538" y2="91692"/>
                        <a14:foregroundMark x1="10615" y1="84308" x2="13231" y2="89077"/>
                        <a14:foregroundMark x1="61692" y1="65692" x2="56615" y2="716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691" y="598775"/>
            <a:ext cx="2468880" cy="2468880"/>
          </a:xfrm>
          <a:prstGeom prst="rect">
            <a:avLst/>
          </a:prstGeom>
        </p:spPr>
      </p:pic>
      <p:pic>
        <p:nvPicPr>
          <p:cNvPr id="3" name="Tay-Du-Ky-Main-Theme-Hoa-Tau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7">
                  <p14:trim st="30000.000000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041462" y="1596805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7" presetClass="emph" presetSubtype="0" repeatCount="indefinite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250" autoRev="1" fill="remove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1" dur="250" autoRev="1" fill="remove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2" dur="250" autoRev="1" fill="remove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250" autoRev="1" fill="remove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7" presetClass="emph" presetSubtype="0" repeatCount="indefinite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" dur="250" autoRev="1" fill="remove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6" dur="250" autoRev="1" fill="remove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7" dur="250" autoRev="1" fill="remove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50" autoRev="1" fill="remove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450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538176" y="908296"/>
            <a:ext cx="9144000" cy="5131837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2999114" y="3841390"/>
            <a:ext cx="6193790" cy="52197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1200" cap="none" spc="0" normalizeH="0" baseline="0" noProof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CHỌN SAI RỒI BỌN TA ĐI ĐÁNH TIẾP ĐÂY</a:t>
            </a:r>
            <a:endParaRPr kumimoji="0" lang="en-US" sz="2800" b="1" i="0" u="none" strike="noStrike" kern="1200" cap="none" spc="0" normalizeH="0" baseline="0" noProof="0">
              <a:ln w="10160">
                <a:solidFill>
                  <a:srgbClr val="4472C4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loud Callout 5"/>
          <p:cNvSpPr/>
          <p:nvPr/>
        </p:nvSpPr>
        <p:spPr>
          <a:xfrm flipH="1">
            <a:off x="1954789" y="5091612"/>
            <a:ext cx="3630168" cy="1737360"/>
          </a:xfrm>
          <a:prstGeom prst="cloudCallout">
            <a:avLst>
              <a:gd name="adj1" fmla="val 60673"/>
              <a:gd name="adj2" fmla="val 5921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charset="0"/>
                <a:ea typeface="+mn-ea"/>
                <a:cs typeface="Times New Roman" panose="02020603050405020304" charset="0"/>
              </a:rPr>
              <a:t>A. 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charset="0"/>
                <a:ea typeface="+mn-ea"/>
                <a:cs typeface="Times New Roman" panose="02020603050405020304" charset="0"/>
              </a:rPr>
              <a:t>20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anose="02020603050405020304" charset="0"/>
              <a:ea typeface="+mn-ea"/>
              <a:cs typeface="Times New Roman" panose="0202060305040502030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811542" y="3337162"/>
            <a:ext cx="1780006" cy="2286000"/>
          </a:xfrm>
          <a:prstGeom prst="rect">
            <a:avLst/>
          </a:prstGeom>
        </p:spPr>
      </p:pic>
      <p:sp>
        <p:nvSpPr>
          <p:cNvPr id="7" name="Cloud Callout 6"/>
          <p:cNvSpPr/>
          <p:nvPr/>
        </p:nvSpPr>
        <p:spPr>
          <a:xfrm>
            <a:off x="6596281" y="5110994"/>
            <a:ext cx="3625983" cy="1737360"/>
          </a:xfrm>
          <a:prstGeom prst="cloudCallout">
            <a:avLst>
              <a:gd name="adj1" fmla="val 60673"/>
              <a:gd name="adj2" fmla="val 5921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charset="0"/>
                <a:ea typeface="+mn-ea"/>
                <a:cs typeface="Times New Roman" panose="02020603050405020304" charset="0"/>
              </a:rPr>
              <a:t>B. </a:t>
            </a:r>
            <a:r>
              <a:rPr lang="en-US" sz="3600" b="1" dirty="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3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charset="0"/>
                <a:ea typeface="+mn-ea"/>
                <a:cs typeface="Times New Roman" panose="02020603050405020304" charset="0"/>
              </a:rPr>
              <a:t>0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anose="02020603050405020304" charset="0"/>
              <a:ea typeface="+mn-ea"/>
              <a:cs typeface="Times New Roman" panose="0202060305040502030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124" y="3372238"/>
            <a:ext cx="1780008" cy="22860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43538" y1="8615" x2="35538" y2="31538"/>
                        <a14:foregroundMark x1="33231" y1="65538" x2="37538" y2="66615"/>
                        <a14:foregroundMark x1="35385" y1="73231" x2="30769" y2="77538"/>
                        <a14:foregroundMark x1="25385" y1="88462" x2="75231" y2="86615"/>
                        <a14:foregroundMark x1="25231" y1="83077" x2="26308" y2="92923"/>
                        <a14:foregroundMark x1="11846" y1="84923" x2="14462" y2="90154"/>
                        <a14:foregroundMark x1="35846" y1="90308" x2="36615" y2="95538"/>
                        <a14:foregroundMark x1="41692" y1="90000" x2="42000" y2="96308"/>
                        <a14:foregroundMark x1="55692" y1="90000" x2="52769" y2="96462"/>
                        <a14:foregroundMark x1="69385" y1="90154" x2="66000" y2="97846"/>
                        <a14:foregroundMark x1="76923" y1="81077" x2="73538" y2="933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691" y="598775"/>
            <a:ext cx="2468880" cy="246888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3692" r="93538">
                        <a14:foregroundMark x1="27538" y1="8615" x2="25077" y2="28923"/>
                        <a14:foregroundMark x1="31077" y1="73077" x2="34154" y2="80000"/>
                        <a14:foregroundMark x1="36462" y1="85077" x2="33538" y2="91692"/>
                        <a14:foregroundMark x1="10615" y1="84308" x2="13231" y2="89077"/>
                        <a14:foregroundMark x1="61692" y1="65692" x2="56615" y2="716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691" y="598775"/>
            <a:ext cx="2468880" cy="246888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006" y="638155"/>
            <a:ext cx="2274521" cy="2468880"/>
          </a:xfrm>
          <a:prstGeom prst="rect">
            <a:avLst/>
          </a:prstGeom>
        </p:spPr>
      </p:pic>
      <p:sp>
        <p:nvSpPr>
          <p:cNvPr id="17" name="Cloud Callout 16"/>
          <p:cNvSpPr/>
          <p:nvPr/>
        </p:nvSpPr>
        <p:spPr>
          <a:xfrm>
            <a:off x="1524002" y="334297"/>
            <a:ext cx="4451533" cy="2182087"/>
          </a:xfrm>
          <a:prstGeom prst="cloudCallout">
            <a:avLst>
              <a:gd name="adj1" fmla="val 59307"/>
              <a:gd name="adj2" fmla="val 5640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charset="0"/>
                <a:ea typeface="+mn-ea"/>
                <a:cs typeface="Times New Roman" panose="02020603050405020304" charset="0"/>
              </a:rPr>
              <a:t>Có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charset="0"/>
                <a:ea typeface="+mn-ea"/>
                <a:cs typeface="Times New Roman" panose="02020603050405020304" charset="0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charset="0"/>
                <a:ea typeface="+mn-ea"/>
                <a:cs typeface="Times New Roman" panose="02020603050405020304" charset="0"/>
              </a:rPr>
              <a:t>bao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charset="0"/>
                <a:ea typeface="+mn-ea"/>
                <a:cs typeface="Times New Roman" panose="02020603050405020304" charset="0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charset="0"/>
                <a:ea typeface="+mn-ea"/>
                <a:cs typeface="Times New Roman" panose="02020603050405020304" charset="0"/>
              </a:rPr>
              <a:t>nhiêu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charset="0"/>
                <a:ea typeface="+mn-ea"/>
                <a:cs typeface="Times New Roman" panose="02020603050405020304" charset="0"/>
              </a:rPr>
              <a:t> ô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charset="0"/>
                <a:ea typeface="+mn-ea"/>
                <a:cs typeface="Times New Roman" panose="02020603050405020304" charset="0"/>
              </a:rPr>
              <a:t>tô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?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charset="0"/>
              <a:ea typeface="+mn-ea"/>
              <a:cs typeface="Times New Roman" panose="0202060305040502030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34097" y="334297"/>
            <a:ext cx="3082903" cy="22088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350"/>
                            </p:stCondLst>
                            <p:childTnLst>
                              <p:par>
                                <p:cTn id="18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350"/>
                            </p:stCondLst>
                            <p:childTnLst>
                              <p:par>
                                <p:cTn id="31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3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5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3.33333E-6 C -0.05104 -0.06064 0.21233 -0.15162 0.16215 -0.21111 " pathEditMode="relative" rAng="0" ptsTypes="AA">
                                      <p:cBhvr>
                                        <p:cTn id="6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73" y="-10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7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5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2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83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8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5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7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88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8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500"/>
                            </p:stCondLst>
                            <p:childTnLst>
                              <p:par>
                                <p:cTn id="98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9" dur="500" fill="hold"/>
                                        <p:tgtEl>
                                          <p:spTgt spid="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26" grpId="0"/>
      <p:bldP spid="26" grpId="1"/>
      <p:bldP spid="6" grpId="0" bldLvl="0" animBg="1"/>
      <p:bldP spid="7" grpId="0" bldLvl="0" animBg="1"/>
      <p:bldP spid="17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863083"/>
            <a:ext cx="9144000" cy="5131837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2999114" y="3841390"/>
            <a:ext cx="6193790" cy="52197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1200" cap="none" spc="0" normalizeH="0" baseline="0" noProof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CHỌN SAI RỒI BỌN TA ĐI ĐÁNH TIẾP ĐÂY</a:t>
            </a:r>
            <a:endParaRPr kumimoji="0" lang="en-US" sz="2800" b="1" i="0" u="none" strike="noStrike" kern="1200" cap="none" spc="0" normalizeH="0" baseline="0" noProof="0">
              <a:ln w="10160">
                <a:solidFill>
                  <a:srgbClr val="4472C4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loud Callout 5"/>
          <p:cNvSpPr/>
          <p:nvPr/>
        </p:nvSpPr>
        <p:spPr>
          <a:xfrm>
            <a:off x="6583216" y="5101099"/>
            <a:ext cx="3630168" cy="1737360"/>
          </a:xfrm>
          <a:prstGeom prst="cloudCallout">
            <a:avLst>
              <a:gd name="adj1" fmla="val 60673"/>
              <a:gd name="adj2" fmla="val 5921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charset="0"/>
                <a:ea typeface="+mn-ea"/>
                <a:cs typeface="Times New Roman" panose="02020603050405020304" charset="0"/>
              </a:rPr>
              <a:t>B. 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charset="0"/>
                <a:ea typeface="+mn-ea"/>
                <a:cs typeface="Times New Roman" panose="02020603050405020304" charset="0"/>
              </a:rPr>
              <a:t>20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anose="02020603050405020304" charset="0"/>
              <a:ea typeface="+mn-ea"/>
              <a:cs typeface="Times New Roman" panose="0202060305040502030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6709" y="3361163"/>
            <a:ext cx="1780006" cy="2286000"/>
          </a:xfrm>
          <a:prstGeom prst="rect">
            <a:avLst/>
          </a:prstGeom>
        </p:spPr>
      </p:pic>
      <p:sp>
        <p:nvSpPr>
          <p:cNvPr id="7" name="Cloud Callout 6"/>
          <p:cNvSpPr/>
          <p:nvPr/>
        </p:nvSpPr>
        <p:spPr>
          <a:xfrm flipH="1">
            <a:off x="1963989" y="5099919"/>
            <a:ext cx="3625983" cy="1737360"/>
          </a:xfrm>
          <a:prstGeom prst="cloudCallout">
            <a:avLst>
              <a:gd name="adj1" fmla="val 60673"/>
              <a:gd name="adj2" fmla="val 5921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charset="0"/>
                <a:ea typeface="+mn-ea"/>
                <a:cs typeface="Times New Roman" panose="02020603050405020304" charset="0"/>
              </a:rPr>
              <a:t>A. 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charset="0"/>
                <a:ea typeface="+mn-ea"/>
                <a:cs typeface="Times New Roman" panose="02020603050405020304" charset="0"/>
              </a:rPr>
              <a:t>30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anose="02020603050405020304" charset="0"/>
              <a:ea typeface="+mn-ea"/>
              <a:cs typeface="Times New Roman" panose="0202060305040502030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812092" y="3332135"/>
            <a:ext cx="1780008" cy="22860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43538" y1="8615" x2="35538" y2="31538"/>
                        <a14:foregroundMark x1="33231" y1="65538" x2="37538" y2="66615"/>
                        <a14:foregroundMark x1="35385" y1="73231" x2="30769" y2="77538"/>
                        <a14:foregroundMark x1="25385" y1="88462" x2="75231" y2="86615"/>
                        <a14:foregroundMark x1="25231" y1="83077" x2="26308" y2="92923"/>
                        <a14:foregroundMark x1="11846" y1="84923" x2="14462" y2="90154"/>
                        <a14:foregroundMark x1="35846" y1="90308" x2="36615" y2="95538"/>
                        <a14:foregroundMark x1="41692" y1="90000" x2="42000" y2="96308"/>
                        <a14:foregroundMark x1="55692" y1="90000" x2="52769" y2="96462"/>
                        <a14:foregroundMark x1="69385" y1="90154" x2="66000" y2="97846"/>
                        <a14:foregroundMark x1="76923" y1="81077" x2="73538" y2="933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691" y="598775"/>
            <a:ext cx="2468880" cy="246888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3692" r="93538">
                        <a14:foregroundMark x1="27538" y1="8615" x2="25077" y2="28923"/>
                        <a14:foregroundMark x1="31077" y1="73077" x2="34154" y2="80000"/>
                        <a14:foregroundMark x1="36462" y1="85077" x2="33538" y2="91692"/>
                        <a14:foregroundMark x1="10615" y1="84308" x2="13231" y2="89077"/>
                        <a14:foregroundMark x1="61692" y1="65692" x2="56615" y2="716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691" y="598775"/>
            <a:ext cx="2468880" cy="246888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006" y="638155"/>
            <a:ext cx="2274521" cy="2468880"/>
          </a:xfrm>
          <a:prstGeom prst="rect">
            <a:avLst/>
          </a:prstGeom>
        </p:spPr>
      </p:pic>
      <p:sp>
        <p:nvSpPr>
          <p:cNvPr id="17" name="Cloud Callout 16"/>
          <p:cNvSpPr/>
          <p:nvPr/>
        </p:nvSpPr>
        <p:spPr>
          <a:xfrm>
            <a:off x="1524002" y="334297"/>
            <a:ext cx="4451533" cy="2182087"/>
          </a:xfrm>
          <a:prstGeom prst="cloudCallout">
            <a:avLst>
              <a:gd name="adj1" fmla="val 59307"/>
              <a:gd name="adj2" fmla="val 5640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charset="0"/>
                <a:ea typeface="+mn-ea"/>
                <a:cs typeface="Times New Roman" panose="02020603050405020304" charset="0"/>
              </a:rPr>
              <a:t>Có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charset="0"/>
                <a:ea typeface="+mn-ea"/>
                <a:cs typeface="Times New Roman" panose="0202060305040502030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charset="0"/>
                <a:ea typeface="+mn-ea"/>
                <a:cs typeface="Times New Roman" panose="02020603050405020304" charset="0"/>
              </a:rPr>
              <a:t>bao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charset="0"/>
                <a:ea typeface="+mn-ea"/>
                <a:cs typeface="Times New Roman" panose="0202060305040502030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charset="0"/>
                <a:ea typeface="+mn-ea"/>
                <a:cs typeface="Times New Roman" panose="02020603050405020304" charset="0"/>
              </a:rPr>
              <a:t>nhiêu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charset="0"/>
                <a:ea typeface="+mn-ea"/>
                <a:cs typeface="Times New Roman" panose="0202060305040502030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charset="0"/>
                <a:ea typeface="+mn-ea"/>
                <a:cs typeface="Times New Roman" panose="02020603050405020304" charset="0"/>
              </a:rPr>
              <a:t>con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charset="0"/>
                <a:ea typeface="+mn-ea"/>
                <a:cs typeface="Times New Roman" panose="02020603050405020304" charset="0"/>
              </a:rPr>
              <a:t>búp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charset="0"/>
                <a:ea typeface="+mn-ea"/>
                <a:cs typeface="Times New Roman" panose="02020603050405020304" charset="0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charset="0"/>
                <a:ea typeface="+mn-ea"/>
                <a:cs typeface="Times New Roman" panose="02020603050405020304" charset="0"/>
              </a:rPr>
              <a:t>bê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charset="0"/>
              <a:ea typeface="+mn-ea"/>
              <a:cs typeface="Times New Roman" panose="0202060305040502030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60222" y="334297"/>
            <a:ext cx="3111806" cy="27727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600"/>
                            </p:stCondLst>
                            <p:childTnLst>
                              <p:par>
                                <p:cTn id="18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600"/>
                            </p:stCondLst>
                            <p:childTnLst>
                              <p:par>
                                <p:cTn id="31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3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5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3.7037E-6 C -0.05104 -0.06065 -0.10034 -0.11274 -0.15069 -0.17246 " pathEditMode="relative" rAng="0" ptsTypes="AA">
                                      <p:cBhvr>
                                        <p:cTn id="6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535" y="-86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5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7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78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7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5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2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83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8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500"/>
                            </p:stCondLst>
                            <p:childTnLst>
                              <p:par>
                                <p:cTn id="9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4" dur="500" fill="hold"/>
                                        <p:tgtEl>
                                          <p:spTgt spid="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26" grpId="0"/>
      <p:bldP spid="26" grpId="1"/>
      <p:bldP spid="6" grpId="0" bldLvl="0" animBg="1"/>
      <p:bldP spid="7" grpId="0" bldLvl="0" animBg="1"/>
      <p:bldP spid="17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863083"/>
            <a:ext cx="9144000" cy="5131837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2999114" y="3841390"/>
            <a:ext cx="6193790" cy="52197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1200" cap="none" spc="0" normalizeH="0" baseline="0" noProof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CHỌN SAI RỒI BỌN TA ĐI ĐÁNH TIẾP ĐÂY</a:t>
            </a:r>
            <a:endParaRPr kumimoji="0" lang="en-US" sz="2800" b="1" i="0" u="none" strike="noStrike" kern="1200" cap="none" spc="0" normalizeH="0" baseline="0" noProof="0">
              <a:ln w="10160">
                <a:solidFill>
                  <a:srgbClr val="4472C4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loud Callout 5"/>
          <p:cNvSpPr/>
          <p:nvPr/>
        </p:nvSpPr>
        <p:spPr>
          <a:xfrm>
            <a:off x="6583216" y="5101099"/>
            <a:ext cx="3630168" cy="1737360"/>
          </a:xfrm>
          <a:prstGeom prst="cloudCallout">
            <a:avLst>
              <a:gd name="adj1" fmla="val 60673"/>
              <a:gd name="adj2" fmla="val 5921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charset="0"/>
                <a:ea typeface="+mn-ea"/>
                <a:cs typeface="Times New Roman" panose="02020603050405020304" charset="0"/>
              </a:rPr>
              <a:t>B. 40</a:t>
            </a:r>
            <a:endParaRPr kumimoji="0" lang="en-US" sz="3600" b="1" i="0" u="none" strike="noStrike" kern="1200" cap="none" spc="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anose="02020603050405020304" charset="0"/>
              <a:ea typeface="+mn-ea"/>
              <a:cs typeface="Times New Roman" panose="0202060305040502030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6709" y="3361163"/>
            <a:ext cx="1780006" cy="2286000"/>
          </a:xfrm>
          <a:prstGeom prst="rect">
            <a:avLst/>
          </a:prstGeom>
        </p:spPr>
      </p:pic>
      <p:sp>
        <p:nvSpPr>
          <p:cNvPr id="7" name="Cloud Callout 6"/>
          <p:cNvSpPr/>
          <p:nvPr/>
        </p:nvSpPr>
        <p:spPr>
          <a:xfrm flipH="1">
            <a:off x="1963989" y="5099919"/>
            <a:ext cx="3625983" cy="1737360"/>
          </a:xfrm>
          <a:prstGeom prst="cloudCallout">
            <a:avLst>
              <a:gd name="adj1" fmla="val 60673"/>
              <a:gd name="adj2" fmla="val 5921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charset="0"/>
                <a:ea typeface="+mn-ea"/>
                <a:cs typeface="Times New Roman" panose="02020603050405020304" charset="0"/>
              </a:rPr>
              <a:t>A. 35</a:t>
            </a:r>
            <a:endParaRPr kumimoji="0" lang="en-US" sz="3600" b="1" i="0" u="none" strike="noStrike" kern="1200" cap="none" spc="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anose="02020603050405020304" charset="0"/>
              <a:ea typeface="+mn-ea"/>
              <a:cs typeface="Times New Roman" panose="0202060305040502030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812092" y="3332135"/>
            <a:ext cx="1780008" cy="22860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43538" y1="8615" x2="35538" y2="31538"/>
                        <a14:foregroundMark x1="33231" y1="65538" x2="37538" y2="66615"/>
                        <a14:foregroundMark x1="35385" y1="73231" x2="30769" y2="77538"/>
                        <a14:foregroundMark x1="25385" y1="88462" x2="75231" y2="86615"/>
                        <a14:foregroundMark x1="25231" y1="83077" x2="26308" y2="92923"/>
                        <a14:foregroundMark x1="11846" y1="84923" x2="14462" y2="90154"/>
                        <a14:foregroundMark x1="35846" y1="90308" x2="36615" y2="95538"/>
                        <a14:foregroundMark x1="41692" y1="90000" x2="42000" y2="96308"/>
                        <a14:foregroundMark x1="55692" y1="90000" x2="52769" y2="96462"/>
                        <a14:foregroundMark x1="69385" y1="90154" x2="66000" y2="97846"/>
                        <a14:foregroundMark x1="76923" y1="81077" x2="73538" y2="933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691" y="598775"/>
            <a:ext cx="2468880" cy="246888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3692" r="93538">
                        <a14:foregroundMark x1="27538" y1="8615" x2="25077" y2="28923"/>
                        <a14:foregroundMark x1="31077" y1="73077" x2="34154" y2="80000"/>
                        <a14:foregroundMark x1="36462" y1="85077" x2="33538" y2="91692"/>
                        <a14:foregroundMark x1="10615" y1="84308" x2="13231" y2="89077"/>
                        <a14:foregroundMark x1="61692" y1="65692" x2="56615" y2="716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691" y="598775"/>
            <a:ext cx="2468880" cy="246888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006" y="638155"/>
            <a:ext cx="2274521" cy="2468880"/>
          </a:xfrm>
          <a:prstGeom prst="rect">
            <a:avLst/>
          </a:prstGeom>
        </p:spPr>
      </p:pic>
      <p:sp>
        <p:nvSpPr>
          <p:cNvPr id="17" name="Cloud Callout 16"/>
          <p:cNvSpPr/>
          <p:nvPr/>
        </p:nvSpPr>
        <p:spPr>
          <a:xfrm>
            <a:off x="1524002" y="334297"/>
            <a:ext cx="4451533" cy="2182087"/>
          </a:xfrm>
          <a:prstGeom prst="cloudCallout">
            <a:avLst>
              <a:gd name="adj1" fmla="val 59307"/>
              <a:gd name="adj2" fmla="val 5640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charset="0"/>
                <a:ea typeface="+mn-ea"/>
                <a:cs typeface="Times New Roman" panose="02020603050405020304" charset="0"/>
              </a:rPr>
              <a:t>Số tiếp theo là số bao nhiêu?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charset="0"/>
              <a:ea typeface="+mn-ea"/>
              <a:cs typeface="Times New Roman" panose="0202060305040502030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43875" y="862965"/>
            <a:ext cx="4048125" cy="1219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899"/>
                            </p:stCondLst>
                            <p:childTnLst>
                              <p:par>
                                <p:cTn id="18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899"/>
                            </p:stCondLst>
                            <p:childTnLst>
                              <p:par>
                                <p:cTn id="31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3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5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3.7037E-6 C -0.05104 -0.06065 -0.10034 -0.11274 -0.15069 -0.17246 " pathEditMode="relative" rAng="0" ptsTypes="AA">
                                      <p:cBhvr>
                                        <p:cTn id="6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535" y="-86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5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7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78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7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5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2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83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8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500"/>
                            </p:stCondLst>
                            <p:childTnLst>
                              <p:par>
                                <p:cTn id="9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4" dur="500" fill="hold"/>
                                        <p:tgtEl>
                                          <p:spTgt spid="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26" grpId="0"/>
      <p:bldP spid="26" grpId="1"/>
      <p:bldP spid="6" grpId="0" bldLvl="0" animBg="1"/>
      <p:bldP spid="7" grpId="0" bldLvl="0" animBg="1"/>
      <p:bldP spid="17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292985"/>
            <a:ext cx="10515600" cy="3884295"/>
          </a:xfrm>
        </p:spPr>
        <p:txBody>
          <a:bodyPr/>
          <a:lstStyle/>
          <a:p>
            <a:pPr marL="0" indent="0" algn="ctr">
              <a:buNone/>
            </a:pPr>
            <a:r>
              <a:rPr lang="en-US" sz="6000" b="1" dirty="0" err="1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Các</a:t>
            </a:r>
            <a:r>
              <a:rPr lang="en-US" sz="6000" b="1" dirty="0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số</a:t>
            </a:r>
            <a:r>
              <a:rPr lang="en-US" sz="6000" b="1" dirty="0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có</a:t>
            </a:r>
            <a:r>
              <a:rPr lang="en-US" sz="6000" b="1" dirty="0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2 </a:t>
            </a:r>
            <a:r>
              <a:rPr lang="en-US" sz="6000" b="1" dirty="0" err="1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chữ</a:t>
            </a:r>
            <a:r>
              <a:rPr lang="en-US" sz="6000" b="1" dirty="0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số</a:t>
            </a:r>
            <a:br>
              <a:rPr lang="en-US" sz="6000" b="1" dirty="0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</a:br>
            <a:r>
              <a:rPr lang="en-US" sz="6000" b="1" dirty="0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(</a:t>
            </a:r>
            <a:r>
              <a:rPr lang="en-US" sz="6000" b="1" dirty="0" err="1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Từ</a:t>
            </a:r>
            <a:r>
              <a:rPr lang="en-US" sz="6000" b="1" dirty="0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sz="6000" b="1" dirty="0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41 </a:t>
            </a:r>
            <a:r>
              <a:rPr lang="en-US" sz="6000" b="1" dirty="0" err="1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đến</a:t>
            </a:r>
            <a:r>
              <a:rPr lang="en-US" sz="6000" b="1" dirty="0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70)</a:t>
            </a:r>
            <a:endParaRPr lang="en-US" sz="6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2930" y="182880"/>
            <a:ext cx="10984229" cy="63036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z="40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34540" y="3542188"/>
            <a:ext cx="9224010" cy="136128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1" y="123032"/>
            <a:ext cx="10271760" cy="180975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2034540" y="2114550"/>
            <a:ext cx="8401050" cy="11201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latin typeface="Times New Roman" panose="02020603050405020304" charset="0"/>
                <a:cs typeface="Times New Roman" panose="02020603050405020304" charset="0"/>
              </a:rPr>
              <a:t>40, 41, 42, 43, 44, 45, 46, 47, 48, 49, 50</a:t>
            </a:r>
            <a:endParaRPr lang="en-US" sz="4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529840" y="4987290"/>
            <a:ext cx="8401050" cy="11201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latin typeface="Times New Roman" panose="02020603050405020304" charset="0"/>
                <a:cs typeface="Times New Roman" panose="02020603050405020304" charset="0"/>
              </a:rPr>
              <a:t>50, 51, 52, 53, 54, 55, 56, 57, 58, 59, 60</a:t>
            </a:r>
            <a:endParaRPr lang="en-US" sz="4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8260" y="1690689"/>
            <a:ext cx="9555480" cy="206502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2255520" y="3755709"/>
            <a:ext cx="8401050" cy="11201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latin typeface="Times New Roman" panose="02020603050405020304" charset="0"/>
                <a:cs typeface="Times New Roman" panose="02020603050405020304" charset="0"/>
              </a:rPr>
              <a:t>50, 61, 62, 63, 64, 65, 66, 67, 68, 69, 70</a:t>
            </a:r>
            <a:endParaRPr lang="en-US" sz="4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466</Words>
  <Application>WPS Presentation</Application>
  <PresentationFormat>Widescreen</PresentationFormat>
  <Paragraphs>41</Paragraphs>
  <Slides>13</Slides>
  <Notes>0</Notes>
  <HiddenSlides>0</HiddenSlides>
  <MMClips>1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4</vt:i4>
      </vt:variant>
      <vt:variant>
        <vt:lpstr>幻灯片标题</vt:lpstr>
      </vt:variant>
      <vt:variant>
        <vt:i4>13</vt:i4>
      </vt:variant>
    </vt:vector>
  </HeadingPairs>
  <TitlesOfParts>
    <vt:vector size="25" baseType="lpstr">
      <vt:lpstr>Arial</vt:lpstr>
      <vt:lpstr>SimSun</vt:lpstr>
      <vt:lpstr>Wingdings</vt:lpstr>
      <vt:lpstr>Calibri</vt:lpstr>
      <vt:lpstr>Times New Roman</vt:lpstr>
      <vt:lpstr>Microsoft YaHei</vt:lpstr>
      <vt:lpstr>Arial Unicode MS</vt:lpstr>
      <vt:lpstr>Calibri Light</vt:lpstr>
      <vt:lpstr>1_Office Theme</vt:lpstr>
      <vt:lpstr>3_Office Theme</vt:lpstr>
      <vt:lpstr>2_Office Theme</vt:lpstr>
      <vt:lpstr>5_Office Theme</vt:lpstr>
      <vt:lpstr>CHÀO MỪNG CÁC CON ĐẾN VỚI TIẾT TOÁN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CHÀO MỪNG CÁC CON ĐẾN VỚI TIẾT TOÁN</dc:title>
  <dc:creator>Admin</dc:creator>
  <cp:lastModifiedBy>Admin</cp:lastModifiedBy>
  <cp:revision>5</cp:revision>
  <dcterms:created xsi:type="dcterms:W3CDTF">2020-10-05T14:38:00Z</dcterms:created>
  <dcterms:modified xsi:type="dcterms:W3CDTF">2021-02-25T08:22:16Z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1033-11.2.0.9937</vt:lpwstr>
  </property>
</Properties>
</file>